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99"/>
    <a:srgbClr val="860000"/>
    <a:srgbClr val="339933"/>
    <a:srgbClr val="A4325B"/>
    <a:srgbClr val="D983A2"/>
    <a:srgbClr val="6800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Estilo Médio 1 - Destaqu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Estilo Médio 1 - Destaqu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Estilo Médio 1 - Destaqu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Estilo Médio 2 - Destaqu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Estilo Médio 4 - Destaqu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édio 2 - Destaqu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Estilo Escuro 1 - Destaqu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Estilo Médio 3 - Destaqu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A111915-BE36-4E01-A7E5-04B1672EAD32}" styleName="Estilo Claro 2 - Destaqu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E25E649-3F16-4E02-A733-19D2CDBF48F0}" styleName="Estilo Médio 3 - Destaqu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Destaqu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FECB4D8-DB02-4DC6-A0A2-4F2EBAE1DC90}" styleName="Estilo Médio 1 - Destaqu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Estilo Claro 2 - Destaqu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Estilo Claro 2 - Destaqu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F1AB2-1976-4502-BF36-3FF5EA218861}" styleName="Estilo Médio 4 - Destaqu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8FB837D-C827-4EFA-A057-4D05807E0F7C}" styleName="Estilo com Tema 1 - Destaqu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Estilo Claro 2 - Destaqu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6845" autoAdjust="0"/>
  </p:normalViewPr>
  <p:slideViewPr>
    <p:cSldViewPr>
      <p:cViewPr>
        <p:scale>
          <a:sx n="100" d="100"/>
          <a:sy n="100" d="100"/>
        </p:scale>
        <p:origin x="-29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48"/>
    </p:cViewPr>
  </p:sorterViewPr>
  <p:notesViewPr>
    <p:cSldViewPr>
      <p:cViewPr varScale="1">
        <p:scale>
          <a:sx n="38" d="100"/>
          <a:sy n="38" d="100"/>
        </p:scale>
        <p:origin x="-145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pPr>
              <a:defRPr/>
            </a:pPr>
            <a:fld id="{DBDF8057-BB69-4375-9F8B-ADDB0F482B1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54687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EF99A1E-F112-4598-9BC0-047D6ED0C6C8}" type="datetimeFigureOut">
              <a:rPr lang="pt-PT"/>
              <a:pPr>
                <a:defRPr/>
              </a:pPr>
              <a:t>11-06-2014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 smtClean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noProof="0" smtClean="0"/>
              <a:t>Clique para editar os estilos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7D5B3F8-3038-4494-8DBF-DA0B74A7D24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0405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pt-PT"/>
          </a:p>
        </p:txBody>
      </p:sp>
      <p:pic>
        <p:nvPicPr>
          <p:cNvPr id="5" name="Picture 3" descr="ANABNR2"/>
          <p:cNvPicPr>
            <a:picLocks noChangeAspect="1" noChangeArrowheads="1"/>
          </p:cNvPicPr>
          <p:nvPr/>
        </p:nvPicPr>
        <p:blipFill>
          <a:blip r:embed="rId2" cstate="print"/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Faça clique para editar o estilo do título do modelo global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PT"/>
              <a:t>Faça clique para editar o estilo do subtítulo do modelo global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D67816E-BC3B-4ACC-894C-CE4043953DC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spd="med"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3887A-C028-46CF-9EF6-46540F032ED7}" type="slidenum">
              <a:rPr lang="pt-PT"/>
              <a:pPr>
                <a:defRPr/>
              </a:pPr>
              <a:t>‹nº›</a:t>
            </a:fld>
            <a:endParaRPr lang="pt-PT" sz="1400"/>
          </a:p>
        </p:txBody>
      </p:sp>
    </p:spTree>
  </p:cSld>
  <p:clrMapOvr>
    <a:masterClrMapping/>
  </p:clrMapOvr>
  <p:transition spd="med"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8A5F2-E865-4D44-8150-D400F0178741}" type="slidenum">
              <a:rPr lang="pt-PT"/>
              <a:pPr>
                <a:defRPr/>
              </a:pPr>
              <a:t>‹nº›</a:t>
            </a:fld>
            <a:endParaRPr lang="pt-PT" sz="1400"/>
          </a:p>
        </p:txBody>
      </p:sp>
    </p:spTree>
  </p:cSld>
  <p:clrMapOvr>
    <a:masterClrMapping/>
  </p:clrMapOvr>
  <p:transition spd="med">
    <p:cover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e diagrama ou organo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SmartArt 2"/>
          <p:cNvSpPr>
            <a:spLocks noGrp="1"/>
          </p:cNvSpPr>
          <p:nvPr>
            <p:ph type="dgm" idx="1"/>
          </p:nvPr>
        </p:nvSpPr>
        <p:spPr>
          <a:xfrm>
            <a:off x="1066800" y="2101850"/>
            <a:ext cx="7772400" cy="4114800"/>
          </a:xfrm>
        </p:spPr>
        <p:txBody>
          <a:bodyPr/>
          <a:lstStyle/>
          <a:p>
            <a:pPr lvl="0"/>
            <a:endParaRPr lang="pt-PT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C6D2B-2DC5-453E-8BE8-94E83CA1D209}" type="slidenum">
              <a:rPr lang="pt-PT"/>
              <a:pPr>
                <a:defRPr/>
              </a:pPr>
              <a:t>‹nº›</a:t>
            </a:fld>
            <a:endParaRPr lang="pt-PT" sz="1400"/>
          </a:p>
        </p:txBody>
      </p:sp>
    </p:spTree>
  </p:cSld>
  <p:clrMapOvr>
    <a:masterClrMapping/>
  </p:clrMapOvr>
  <p:transition spd="med">
    <p:cover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Tabela 2"/>
          <p:cNvSpPr>
            <a:spLocks noGrp="1"/>
          </p:cNvSpPr>
          <p:nvPr>
            <p:ph type="tbl" idx="1"/>
          </p:nvPr>
        </p:nvSpPr>
        <p:spPr>
          <a:xfrm>
            <a:off x="1066800" y="2101850"/>
            <a:ext cx="7772400" cy="4114800"/>
          </a:xfrm>
        </p:spPr>
        <p:txBody>
          <a:bodyPr/>
          <a:lstStyle/>
          <a:p>
            <a:pPr lvl="0"/>
            <a:endParaRPr lang="pt-PT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1323F-9EFE-4B05-B990-9A37B0BE8E3F}" type="slidenum">
              <a:rPr lang="pt-PT"/>
              <a:pPr>
                <a:defRPr/>
              </a:pPr>
              <a:t>‹nº›</a:t>
            </a:fld>
            <a:endParaRPr lang="pt-PT" sz="1400"/>
          </a:p>
        </p:txBody>
      </p:sp>
    </p:spTree>
  </p:cSld>
  <p:clrMapOvr>
    <a:masterClrMapping/>
  </p:clrMapOvr>
  <p:transition spd="med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94AF8-EA22-4FF6-8DAE-81BB90F55BB3}" type="slidenum">
              <a:rPr lang="pt-PT"/>
              <a:pPr>
                <a:defRPr/>
              </a:pPr>
              <a:t>‹nº›</a:t>
            </a:fld>
            <a:endParaRPr lang="pt-PT" sz="1400"/>
          </a:p>
        </p:txBody>
      </p:sp>
    </p:spTree>
  </p:cSld>
  <p:clrMapOvr>
    <a:masterClrMapping/>
  </p:clrMapOvr>
  <p:transition spd="med"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D5C45-01EB-4377-856C-89CB735D4195}" type="slidenum">
              <a:rPr lang="pt-PT"/>
              <a:pPr>
                <a:defRPr/>
              </a:pPr>
              <a:t>‹nº›</a:t>
            </a:fld>
            <a:endParaRPr lang="pt-PT" sz="1400"/>
          </a:p>
        </p:txBody>
      </p:sp>
    </p:spTree>
  </p:cSld>
  <p:clrMapOvr>
    <a:masterClrMapping/>
  </p:clrMapOvr>
  <p:transition spd="med"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F3617-F1C8-4039-A84D-BF34032BA5B9}" type="slidenum">
              <a:rPr lang="pt-PT"/>
              <a:pPr>
                <a:defRPr/>
              </a:pPr>
              <a:t>‹nº›</a:t>
            </a:fld>
            <a:endParaRPr lang="pt-PT" sz="1400"/>
          </a:p>
        </p:txBody>
      </p:sp>
    </p:spTree>
  </p:cSld>
  <p:clrMapOvr>
    <a:masterClrMapping/>
  </p:clrMapOvr>
  <p:transition spd="med"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304E0-ECC4-42EF-8520-52F1BA203677}" type="slidenum">
              <a:rPr lang="pt-PT"/>
              <a:pPr>
                <a:defRPr/>
              </a:pPr>
              <a:t>‹nº›</a:t>
            </a:fld>
            <a:endParaRPr lang="pt-PT" sz="1400"/>
          </a:p>
        </p:txBody>
      </p:sp>
    </p:spTree>
  </p:cSld>
  <p:clrMapOvr>
    <a:masterClrMapping/>
  </p:clrMapOvr>
  <p:transition spd="med"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593C1-D7F2-4780-B626-7B03978836C4}" type="slidenum">
              <a:rPr lang="pt-PT"/>
              <a:pPr>
                <a:defRPr/>
              </a:pPr>
              <a:t>‹nº›</a:t>
            </a:fld>
            <a:endParaRPr lang="pt-PT" sz="1400"/>
          </a:p>
        </p:txBody>
      </p:sp>
    </p:spTree>
  </p:cSld>
  <p:clrMapOvr>
    <a:masterClrMapping/>
  </p:clrMapOvr>
  <p:transition spd="med"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E8AAE-A365-4ED4-894B-5B1DFF9569CC}" type="slidenum">
              <a:rPr lang="pt-PT"/>
              <a:pPr>
                <a:defRPr/>
              </a:pPr>
              <a:t>‹nº›</a:t>
            </a:fld>
            <a:endParaRPr lang="pt-PT" sz="1400"/>
          </a:p>
        </p:txBody>
      </p:sp>
    </p:spTree>
  </p:cSld>
  <p:clrMapOvr>
    <a:masterClrMapping/>
  </p:clrMapOvr>
  <p:transition spd="med"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9F7AE-093D-4CDA-A0CA-7A980989880C}" type="slidenum">
              <a:rPr lang="pt-PT"/>
              <a:pPr>
                <a:defRPr/>
              </a:pPr>
              <a:t>‹nº›</a:t>
            </a:fld>
            <a:endParaRPr lang="pt-PT" sz="1400"/>
          </a:p>
        </p:txBody>
      </p:sp>
    </p:spTree>
  </p:cSld>
  <p:clrMapOvr>
    <a:masterClrMapping/>
  </p:clrMapOvr>
  <p:transition spd="med"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334D1-A2D1-479E-851F-C54ED6919E03}" type="slidenum">
              <a:rPr lang="pt-PT"/>
              <a:pPr>
                <a:defRPr/>
              </a:pPr>
              <a:t>‹nº›</a:t>
            </a:fld>
            <a:endParaRPr lang="pt-PT" sz="1400"/>
          </a:p>
        </p:txBody>
      </p:sp>
    </p:spTree>
  </p:cSld>
  <p:clrMapOvr>
    <a:masterClrMapping/>
  </p:clrMapOvr>
  <p:transition spd="med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028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029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Faça clique para editar o estilo do título do modelo global</a:t>
            </a:r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120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PT"/>
          </a:p>
        </p:txBody>
      </p:sp>
      <p:pic>
        <p:nvPicPr>
          <p:cNvPr id="1033" name="Picture 9" descr="anabnr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512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1F0A10B-DBF3-47C1-BDA8-984A010491A4}" type="slidenum">
              <a:rPr lang="pt-PT"/>
              <a:pPr>
                <a:defRPr/>
              </a:pPr>
              <a:t>‹nº›</a:t>
            </a:fld>
            <a:endParaRPr lang="pt-PT" sz="140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Faça 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4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  <p:sldLayoutId id="2147484152" r:id="rId12"/>
    <p:sldLayoutId id="2147484153" r:id="rId13"/>
  </p:sldLayoutIdLst>
  <p:transition spd="med">
    <p:cover dir="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40767"/>
            <a:ext cx="7772400" cy="2880321"/>
          </a:xfrm>
        </p:spPr>
        <p:txBody>
          <a:bodyPr/>
          <a:lstStyle/>
          <a:p>
            <a:pPr algn="r" eaLnBrk="1" hangingPunct="1"/>
            <a:r>
              <a:rPr lang="pt-PT" sz="2400" b="1" dirty="0" smtClean="0">
                <a:latin typeface="Arial" charset="0"/>
              </a:rPr>
              <a:t/>
            </a:r>
            <a:br>
              <a:rPr lang="pt-PT" sz="2400" b="1" dirty="0" smtClean="0">
                <a:latin typeface="Arial" charset="0"/>
              </a:rPr>
            </a:br>
            <a:r>
              <a:rPr lang="pt-PT" sz="2400" b="1" dirty="0" smtClean="0">
                <a:latin typeface="Arial" charset="0"/>
              </a:rPr>
              <a:t/>
            </a:r>
            <a:br>
              <a:rPr lang="pt-PT" sz="2400" b="1" dirty="0" smtClean="0">
                <a:latin typeface="Arial" charset="0"/>
              </a:rPr>
            </a:br>
            <a:r>
              <a:rPr lang="pt-PT" sz="2400" b="1" dirty="0" smtClean="0">
                <a:latin typeface="Arial" charset="0"/>
              </a:rPr>
              <a:t/>
            </a:r>
            <a:br>
              <a:rPr lang="pt-PT" sz="2400" b="1" dirty="0" smtClean="0">
                <a:latin typeface="Arial" charset="0"/>
              </a:rPr>
            </a:br>
            <a:r>
              <a:rPr lang="pt-PT" sz="3200" b="1" dirty="0">
                <a:solidFill>
                  <a:srgbClr val="336600"/>
                </a:solidFill>
                <a:latin typeface="Arial" charset="0"/>
                <a:ea typeface="+mn-ea"/>
                <a:cs typeface="+mn-cs"/>
              </a:rPr>
              <a:t>Cursos Vocacionais </a:t>
            </a:r>
            <a:br>
              <a:rPr lang="pt-PT" sz="3200" b="1" dirty="0">
                <a:solidFill>
                  <a:srgbClr val="336600"/>
                </a:solidFill>
                <a:latin typeface="Arial" charset="0"/>
                <a:ea typeface="+mn-ea"/>
                <a:cs typeface="+mn-cs"/>
              </a:rPr>
            </a:br>
            <a:r>
              <a:rPr lang="pt-PT" sz="3200" b="1" dirty="0">
                <a:solidFill>
                  <a:srgbClr val="336600"/>
                </a:solidFill>
                <a:latin typeface="Arial" charset="0"/>
                <a:ea typeface="+mn-ea"/>
                <a:cs typeface="+mn-cs"/>
              </a:rPr>
              <a:t>Nível Básico</a:t>
            </a:r>
            <a:r>
              <a:rPr lang="pt-PT" sz="3200" b="1" dirty="0">
                <a:solidFill>
                  <a:srgbClr val="336600"/>
                </a:solidFill>
                <a:latin typeface="Arial" charset="0"/>
              </a:rPr>
              <a:t/>
            </a:r>
            <a:br>
              <a:rPr lang="pt-PT" sz="3200" b="1" dirty="0">
                <a:solidFill>
                  <a:srgbClr val="336600"/>
                </a:solidFill>
                <a:latin typeface="Arial" charset="0"/>
              </a:rPr>
            </a:br>
            <a:r>
              <a:rPr lang="pt-PT" b="1" dirty="0" smtClean="0">
                <a:latin typeface="Arial" charset="0"/>
              </a:rPr>
              <a:t/>
            </a:r>
            <a:br>
              <a:rPr lang="pt-PT" b="1" dirty="0" smtClean="0">
                <a:latin typeface="Arial" charset="0"/>
              </a:rPr>
            </a:br>
            <a:r>
              <a:rPr lang="pt-PT" b="1" dirty="0" smtClean="0">
                <a:latin typeface="Arial" charset="0"/>
              </a:rPr>
              <a:t>				</a:t>
            </a:r>
            <a:endParaRPr lang="pt-PT" sz="4000" b="1" dirty="0" smtClean="0"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7448550" cy="2490788"/>
          </a:xfrm>
        </p:spPr>
        <p:txBody>
          <a:bodyPr/>
          <a:lstStyle/>
          <a:p>
            <a:pPr eaLnBrk="1" hangingPunct="1"/>
            <a:endParaRPr lang="pt-PT" b="1" dirty="0" smtClean="0">
              <a:latin typeface="Arial" charset="0"/>
            </a:endParaRPr>
          </a:p>
          <a:p>
            <a:pPr eaLnBrk="1" hangingPunct="1"/>
            <a:r>
              <a:rPr lang="pt-PT" b="1" dirty="0" smtClean="0">
                <a:solidFill>
                  <a:srgbClr val="336600"/>
                </a:solidFill>
                <a:latin typeface="Arial" charset="0"/>
              </a:rPr>
              <a:t>			2014/2015 em Vagos!</a:t>
            </a:r>
          </a:p>
          <a:p>
            <a:pPr eaLnBrk="1" hangingPunct="1"/>
            <a:r>
              <a:rPr lang="pt-PT" b="1" dirty="0" smtClean="0">
                <a:solidFill>
                  <a:srgbClr val="336600"/>
                </a:solidFill>
                <a:latin typeface="Arial" charset="0"/>
              </a:rPr>
              <a:t>						</a:t>
            </a:r>
            <a:r>
              <a:rPr lang="pt-PT" sz="1600" b="1" dirty="0" smtClean="0">
                <a:solidFill>
                  <a:srgbClr val="336600"/>
                </a:solidFill>
                <a:latin typeface="Arial" charset="0"/>
              </a:rPr>
              <a:t>SPO </a:t>
            </a:r>
            <a:r>
              <a:rPr lang="pt-PT" sz="1600" b="1" dirty="0" err="1" smtClean="0">
                <a:solidFill>
                  <a:srgbClr val="336600"/>
                </a:solidFill>
                <a:latin typeface="Arial" charset="0"/>
              </a:rPr>
              <a:t>AEVagos</a:t>
            </a:r>
            <a:endParaRPr lang="pt-PT" b="1" dirty="0" smtClean="0">
              <a:solidFill>
                <a:srgbClr val="336600"/>
              </a:solidFill>
              <a:latin typeface="Arial" charset="0"/>
            </a:endParaRPr>
          </a:p>
        </p:txBody>
      </p:sp>
      <p:pic>
        <p:nvPicPr>
          <p:cNvPr id="5122" name="Picture 2" descr="\\ns20\rdocs$\docentes\dc086\Documentos\CABEÇALHOS\Escola Logotip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93096"/>
            <a:ext cx="3300984" cy="2316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\\ns20\rdocs$\docentes\dc086\Documentos\As minhas imagens\outras\esv2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16" y="404664"/>
            <a:ext cx="3240360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3096344" cy="718592"/>
          </a:xfrm>
        </p:spPr>
        <p:txBody>
          <a:bodyPr/>
          <a:lstStyle/>
          <a:p>
            <a:r>
              <a:rPr lang="pt-PT" sz="3600" dirty="0" smtClean="0"/>
              <a:t>Curso: CAMD</a:t>
            </a:r>
            <a:endParaRPr lang="pt-PT" sz="3600" dirty="0"/>
          </a:p>
        </p:txBody>
      </p:sp>
      <p:sp>
        <p:nvSpPr>
          <p:cNvPr id="4" name="Rectângulo 3"/>
          <p:cNvSpPr/>
          <p:nvPr/>
        </p:nvSpPr>
        <p:spPr>
          <a:xfrm>
            <a:off x="5326707" y="1156682"/>
            <a:ext cx="32445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000" dirty="0"/>
              <a:t>3</a:t>
            </a:r>
            <a:r>
              <a:rPr lang="pt-PT" sz="2000" dirty="0" smtClean="0"/>
              <a:t>.º </a:t>
            </a:r>
            <a:r>
              <a:rPr lang="pt-PT" sz="2000" dirty="0"/>
              <a:t>ciclo – duração de </a:t>
            </a:r>
            <a:r>
              <a:rPr lang="pt-PT" sz="2000" dirty="0" smtClean="0"/>
              <a:t>2 anos</a:t>
            </a:r>
            <a:endParaRPr lang="pt-PT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410" y="1700808"/>
            <a:ext cx="3876675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92547" y="5805264"/>
            <a:ext cx="3962400" cy="50783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Confere o </a:t>
            </a:r>
            <a:r>
              <a:rPr kumimoji="0" lang="pt-PT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diploma de 6º ano</a:t>
            </a:r>
            <a:r>
              <a:rPr lang="pt-PT" sz="9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PT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 permite o </a:t>
            </a:r>
            <a:r>
              <a:rPr kumimoji="0" lang="pt-PT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prosseguimento de estudos</a:t>
            </a:r>
            <a:r>
              <a:rPr kumimoji="0" lang="pt-PT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num curso vocacional 3.º ciclo ou no 3.º ciclo do ensino regular (mediante realização de exames nacionais).</a:t>
            </a:r>
            <a:r>
              <a:rPr kumimoji="0" lang="pt-PT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700808"/>
            <a:ext cx="3760787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5082058" y="5805264"/>
            <a:ext cx="3733800" cy="50783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9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Confere o diploma de </a:t>
            </a:r>
            <a:r>
              <a:rPr lang="pt-PT" sz="900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9º ano </a:t>
            </a:r>
            <a:r>
              <a:rPr lang="pt-PT" sz="9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e permite o </a:t>
            </a:r>
            <a:r>
              <a:rPr lang="pt-PT" sz="900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prosseguimento de estud</a:t>
            </a:r>
            <a:r>
              <a:rPr lang="pt-PT" sz="9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os  num curso vocacional secundário, nos  cursos profissionais e nos  cursos cientifico-humanísticos (mediante realização de exames nacionais). </a:t>
            </a:r>
          </a:p>
        </p:txBody>
      </p:sp>
      <p:sp>
        <p:nvSpPr>
          <p:cNvPr id="12" name="Título 1"/>
          <p:cNvSpPr txBox="1">
            <a:spLocks/>
          </p:cNvSpPr>
          <p:nvPr/>
        </p:nvSpPr>
        <p:spPr bwMode="auto">
          <a:xfrm>
            <a:off x="5580112" y="548680"/>
            <a:ext cx="3096344" cy="71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kumimoji="0" lang="pt-PT" sz="3600" kern="0" dirty="0" smtClean="0"/>
              <a:t>Curso: CAME</a:t>
            </a:r>
            <a:endParaRPr kumimoji="0" lang="pt-PT" sz="3600" kern="0" dirty="0"/>
          </a:p>
        </p:txBody>
      </p:sp>
      <p:sp>
        <p:nvSpPr>
          <p:cNvPr id="13" name="Rectângulo 12"/>
          <p:cNvSpPr/>
          <p:nvPr/>
        </p:nvSpPr>
        <p:spPr>
          <a:xfrm>
            <a:off x="611560" y="1196752"/>
            <a:ext cx="32445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000" dirty="0" smtClean="0"/>
              <a:t>2.º </a:t>
            </a:r>
            <a:r>
              <a:rPr lang="pt-PT" sz="2000" dirty="0"/>
              <a:t>ciclo – duração de 1 ano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799" y="0"/>
            <a:ext cx="9747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302938"/>
      </p:ext>
    </p:extLst>
  </p:cSld>
  <p:clrMapOvr>
    <a:masterClrMapping/>
  </p:clrMapOvr>
  <p:transition spd="med">
    <p:cover dir="d"/>
  </p:transition>
</p:sld>
</file>

<file path=ppt/theme/theme1.xml><?xml version="1.0" encoding="utf-8"?>
<a:theme xmlns:a="http://schemas.openxmlformats.org/drawingml/2006/main" name="Natureza">
  <a:themeElements>
    <a:clrScheme name="Natureza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z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atureza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za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za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za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za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C:\Programas\Microsoft Office\Templates\Estruturas de Apresentação\Natureza.pot</Template>
  <TotalTime>4042</TotalTime>
  <Words>82</Words>
  <Application>Microsoft Office PowerPoint</Application>
  <PresentationFormat>Apresentação no Ecrã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3" baseType="lpstr">
      <vt:lpstr>Natureza</vt:lpstr>
      <vt:lpstr>   Cursos Vocacionais  Nível Básico      </vt:lpstr>
      <vt:lpstr>Curso: CAMD</vt:lpstr>
    </vt:vector>
  </TitlesOfParts>
  <Company>Escola Secundária de Vagos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ROSA DOS VENTOS</dc:title>
  <dc:creator>E.S.V.</dc:creator>
  <cp:lastModifiedBy>dc175</cp:lastModifiedBy>
  <cp:revision>416</cp:revision>
  <dcterms:created xsi:type="dcterms:W3CDTF">2003-10-07T13:19:09Z</dcterms:created>
  <dcterms:modified xsi:type="dcterms:W3CDTF">2014-06-11T20:20:59Z</dcterms:modified>
</cp:coreProperties>
</file>