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2E46-500F-4BA8-AB52-3CA8E3D9A173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9C3C-F6C4-4958-B72D-A3FCFDD4E74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7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heel spokes="2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no Ecrã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AEVAGOS</dc:creator>
  <cp:lastModifiedBy>AEVAGOS</cp:lastModifiedBy>
  <cp:revision>1</cp:revision>
  <dcterms:created xsi:type="dcterms:W3CDTF">2017-02-20T11:58:44Z</dcterms:created>
  <dcterms:modified xsi:type="dcterms:W3CDTF">2017-02-20T12:00:11Z</dcterms:modified>
</cp:coreProperties>
</file>