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C4D3-C57B-4EA5-BEBC-7DAE6670D7C9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BB66A-0482-4962-89A6-CE44153580A4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210_0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Apresentação no Ecrã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AEVAGOS</dc:creator>
  <cp:lastModifiedBy>AEVAGOS</cp:lastModifiedBy>
  <cp:revision>1</cp:revision>
  <dcterms:created xsi:type="dcterms:W3CDTF">2017-02-13T08:32:39Z</dcterms:created>
  <dcterms:modified xsi:type="dcterms:W3CDTF">2017-02-13T08:36:22Z</dcterms:modified>
</cp:coreProperties>
</file>