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1" r:id="rId12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D5D9-0DA1-4A40-A7B7-B36E5A4DADC9}" type="datetimeFigureOut">
              <a:rPr lang="pt-PT" smtClean="0"/>
              <a:pPr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DE65-6AD0-432C-9535-E5710F88826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6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5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circl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Apresentação no Ecrã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AEVAGOS</dc:creator>
  <cp:lastModifiedBy>AEVAGOS</cp:lastModifiedBy>
  <cp:revision>2</cp:revision>
  <dcterms:created xsi:type="dcterms:W3CDTF">2017-02-10T11:31:28Z</dcterms:created>
  <dcterms:modified xsi:type="dcterms:W3CDTF">2017-02-13T09:00:42Z</dcterms:modified>
</cp:coreProperties>
</file>