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photoAlbum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487E-DD60-45F2-B48D-8FFB8542ACF0}" type="datetimeFigureOut">
              <a:rPr lang="pt-PT" smtClean="0"/>
              <a:t>31-01-2017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A944-AC86-4880-AAEB-5C8A1E21371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487E-DD60-45F2-B48D-8FFB8542ACF0}" type="datetimeFigureOut">
              <a:rPr lang="pt-PT" smtClean="0"/>
              <a:t>31-01-2017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A944-AC86-4880-AAEB-5C8A1E21371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487E-DD60-45F2-B48D-8FFB8542ACF0}" type="datetimeFigureOut">
              <a:rPr lang="pt-PT" smtClean="0"/>
              <a:t>31-01-2017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A944-AC86-4880-AAEB-5C8A1E21371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487E-DD60-45F2-B48D-8FFB8542ACF0}" type="datetimeFigureOut">
              <a:rPr lang="pt-PT" smtClean="0"/>
              <a:t>31-01-2017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A944-AC86-4880-AAEB-5C8A1E21371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487E-DD60-45F2-B48D-8FFB8542ACF0}" type="datetimeFigureOut">
              <a:rPr lang="pt-PT" smtClean="0"/>
              <a:t>31-01-2017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A944-AC86-4880-AAEB-5C8A1E21371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487E-DD60-45F2-B48D-8FFB8542ACF0}" type="datetimeFigureOut">
              <a:rPr lang="pt-PT" smtClean="0"/>
              <a:t>31-01-2017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A944-AC86-4880-AAEB-5C8A1E21371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487E-DD60-45F2-B48D-8FFB8542ACF0}" type="datetimeFigureOut">
              <a:rPr lang="pt-PT" smtClean="0"/>
              <a:t>31-01-2017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A944-AC86-4880-AAEB-5C8A1E21371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487E-DD60-45F2-B48D-8FFB8542ACF0}" type="datetimeFigureOut">
              <a:rPr lang="pt-PT" smtClean="0"/>
              <a:t>31-01-2017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A944-AC86-4880-AAEB-5C8A1E21371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487E-DD60-45F2-B48D-8FFB8542ACF0}" type="datetimeFigureOut">
              <a:rPr lang="pt-PT" smtClean="0"/>
              <a:t>31-01-2017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A944-AC86-4880-AAEB-5C8A1E21371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487E-DD60-45F2-B48D-8FFB8542ACF0}" type="datetimeFigureOut">
              <a:rPr lang="pt-PT" smtClean="0"/>
              <a:t>31-01-2017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A944-AC86-4880-AAEB-5C8A1E21371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487E-DD60-45F2-B48D-8FFB8542ACF0}" type="datetimeFigureOut">
              <a:rPr lang="pt-PT" smtClean="0"/>
              <a:t>31-01-2017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A944-AC86-4880-AAEB-5C8A1E21371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8487E-DD60-45F2-B48D-8FFB8542ACF0}" type="datetimeFigureOut">
              <a:rPr lang="pt-PT" smtClean="0"/>
              <a:t>31-01-2017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7A944-AC86-4880-AAEB-5C8A1E213719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sz="6600" b="1" dirty="0" smtClean="0">
                <a:latin typeface="Arial Black" pitchFamily="34" charset="0"/>
              </a:rPr>
              <a:t>Surf</a:t>
            </a:r>
            <a:endParaRPr lang="pt-PT" sz="66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2000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120_00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120_0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120_0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120_0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120_0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120_0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120_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120_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120_0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120_0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120_0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120_0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120_0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P_20170120_0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Apresentação no Ecrã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6" baseType="lpstr">
      <vt:lpstr>Tema do Office</vt:lpstr>
      <vt:lpstr>Surf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</dc:title>
  <dc:creator>AEVAGOS</dc:creator>
  <cp:lastModifiedBy>AEVAGOS</cp:lastModifiedBy>
  <cp:revision>1</cp:revision>
  <dcterms:created xsi:type="dcterms:W3CDTF">2017-01-31T10:26:54Z</dcterms:created>
  <dcterms:modified xsi:type="dcterms:W3CDTF">2017-01-31T10:29:23Z</dcterms:modified>
</cp:coreProperties>
</file>