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E6A2-0AD9-4686-8BBB-20B666668780}" type="datetimeFigureOut">
              <a:rPr lang="pt-PT" smtClean="0"/>
              <a:t>23-01-2017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E5F7-1857-453B-A0DB-DC7411A51E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E6A2-0AD9-4686-8BBB-20B666668780}" type="datetimeFigureOut">
              <a:rPr lang="pt-PT" smtClean="0"/>
              <a:t>23-01-2017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E5F7-1857-453B-A0DB-DC7411A51E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E6A2-0AD9-4686-8BBB-20B666668780}" type="datetimeFigureOut">
              <a:rPr lang="pt-PT" smtClean="0"/>
              <a:t>23-01-2017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E5F7-1857-453B-A0DB-DC7411A51E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E6A2-0AD9-4686-8BBB-20B666668780}" type="datetimeFigureOut">
              <a:rPr lang="pt-PT" smtClean="0"/>
              <a:t>23-01-2017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E5F7-1857-453B-A0DB-DC7411A51E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E6A2-0AD9-4686-8BBB-20B666668780}" type="datetimeFigureOut">
              <a:rPr lang="pt-PT" smtClean="0"/>
              <a:t>23-01-2017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E5F7-1857-453B-A0DB-DC7411A51E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E6A2-0AD9-4686-8BBB-20B666668780}" type="datetimeFigureOut">
              <a:rPr lang="pt-PT" smtClean="0"/>
              <a:t>23-01-2017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E5F7-1857-453B-A0DB-DC7411A51E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E6A2-0AD9-4686-8BBB-20B666668780}" type="datetimeFigureOut">
              <a:rPr lang="pt-PT" smtClean="0"/>
              <a:t>23-01-2017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E5F7-1857-453B-A0DB-DC7411A51E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E6A2-0AD9-4686-8BBB-20B666668780}" type="datetimeFigureOut">
              <a:rPr lang="pt-PT" smtClean="0"/>
              <a:t>23-01-2017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E5F7-1857-453B-A0DB-DC7411A51E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E6A2-0AD9-4686-8BBB-20B666668780}" type="datetimeFigureOut">
              <a:rPr lang="pt-PT" smtClean="0"/>
              <a:t>23-01-2017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E5F7-1857-453B-A0DB-DC7411A51E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E6A2-0AD9-4686-8BBB-20B666668780}" type="datetimeFigureOut">
              <a:rPr lang="pt-PT" smtClean="0"/>
              <a:t>23-01-2017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E5F7-1857-453B-A0DB-DC7411A51E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E6A2-0AD9-4686-8BBB-20B666668780}" type="datetimeFigureOut">
              <a:rPr lang="pt-PT" smtClean="0"/>
              <a:t>23-01-2017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E5F7-1857-453B-A0DB-DC7411A51E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E6A2-0AD9-4686-8BBB-20B666668780}" type="datetimeFigureOut">
              <a:rPr lang="pt-PT" smtClean="0"/>
              <a:t>23-01-2017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E5F7-1857-453B-A0DB-DC7411A51EF9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Gafanha da Nazar</a:t>
            </a:r>
            <a:r>
              <a:rPr lang="pt-PT" dirty="0"/>
              <a:t>é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23/01/2017</a:t>
            </a:r>
            <a:endParaRPr lang="pt-PT" dirty="0"/>
          </a:p>
        </p:txBody>
      </p:sp>
    </p:spTree>
  </p:cSld>
  <p:clrMapOvr>
    <a:masterClrMapping/>
  </p:clrMapOvr>
  <p:transition advClick="0" advTm="2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8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ut thruBlk="1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Apresentação no Ecrã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36" baseType="lpstr">
      <vt:lpstr>Tema do Office</vt:lpstr>
      <vt:lpstr>Gafanha da Nazaré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Gafanha da Nazaré</dc:title>
  <dc:creator>AEVAGOS</dc:creator>
  <cp:lastModifiedBy>AEVAGOS</cp:lastModifiedBy>
  <cp:revision>1</cp:revision>
  <dcterms:created xsi:type="dcterms:W3CDTF">2017-01-23T09:23:30Z</dcterms:created>
  <dcterms:modified xsi:type="dcterms:W3CDTF">2017-01-23T09:25:15Z</dcterms:modified>
</cp:coreProperties>
</file>