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D66-941D-459F-9787-03AB3E26D590}" type="datetimeFigureOut">
              <a:rPr lang="pt-PT" smtClean="0"/>
              <a:t>14-12-2016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D259-56D3-4F3F-B1D5-0F989231F77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Torneio de Abertura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Calvão</a:t>
            </a:r>
            <a:endParaRPr lang="pt-PT" dirty="0"/>
          </a:p>
        </p:txBody>
      </p:sp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4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3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lus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Apresentação no Ecrã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Torneio de Abertura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Torneio de Abertura</dc:title>
  <dc:creator>AEVAGOS</dc:creator>
  <cp:lastModifiedBy>AEVAGOS</cp:lastModifiedBy>
  <cp:revision>1</cp:revision>
  <dcterms:created xsi:type="dcterms:W3CDTF">2016-12-14T15:03:42Z</dcterms:created>
  <dcterms:modified xsi:type="dcterms:W3CDTF">2016-12-14T15:05:13Z</dcterms:modified>
</cp:coreProperties>
</file>