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3F-410E-4220-83C3-63910B23724F}" type="datetimeFigureOut">
              <a:rPr lang="pt-PT" smtClean="0"/>
              <a:t>20/01/2017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D74F-A47D-4826-9502-C206CB5389E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3F-410E-4220-83C3-63910B23724F}" type="datetimeFigureOut">
              <a:rPr lang="pt-PT" smtClean="0"/>
              <a:t>20/01/2017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D74F-A47D-4826-9502-C206CB5389E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3F-410E-4220-83C3-63910B23724F}" type="datetimeFigureOut">
              <a:rPr lang="pt-PT" smtClean="0"/>
              <a:t>20/01/2017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D74F-A47D-4826-9502-C206CB5389E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3F-410E-4220-83C3-63910B23724F}" type="datetimeFigureOut">
              <a:rPr lang="pt-PT" smtClean="0"/>
              <a:t>20/01/2017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D74F-A47D-4826-9502-C206CB5389E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3F-410E-4220-83C3-63910B23724F}" type="datetimeFigureOut">
              <a:rPr lang="pt-PT" smtClean="0"/>
              <a:t>20/01/2017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D74F-A47D-4826-9502-C206CB5389E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3F-410E-4220-83C3-63910B23724F}" type="datetimeFigureOut">
              <a:rPr lang="pt-PT" smtClean="0"/>
              <a:t>20/01/2017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D74F-A47D-4826-9502-C206CB5389E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3F-410E-4220-83C3-63910B23724F}" type="datetimeFigureOut">
              <a:rPr lang="pt-PT" smtClean="0"/>
              <a:t>20/01/2017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D74F-A47D-4826-9502-C206CB5389E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3F-410E-4220-83C3-63910B23724F}" type="datetimeFigureOut">
              <a:rPr lang="pt-PT" smtClean="0"/>
              <a:t>20/01/2017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D74F-A47D-4826-9502-C206CB5389E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3F-410E-4220-83C3-63910B23724F}" type="datetimeFigureOut">
              <a:rPr lang="pt-PT" smtClean="0"/>
              <a:t>20/01/2017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D74F-A47D-4826-9502-C206CB5389E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3F-410E-4220-83C3-63910B23724F}" type="datetimeFigureOut">
              <a:rPr lang="pt-PT" smtClean="0"/>
              <a:t>20/01/2017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D74F-A47D-4826-9502-C206CB5389E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3F-410E-4220-83C3-63910B23724F}" type="datetimeFigureOut">
              <a:rPr lang="pt-PT" smtClean="0"/>
              <a:t>20/01/2017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D74F-A47D-4826-9502-C206CB5389E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0453F-410E-4220-83C3-63910B23724F}" type="datetimeFigureOut">
              <a:rPr lang="pt-PT" smtClean="0"/>
              <a:t>20/01/2017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9D74F-A47D-4826-9502-C206CB5389E2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1ª Competição - Canoagem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Coimbra – Janeiro 2017</a:t>
            </a:r>
            <a:endParaRPr lang="pt-PT" dirty="0"/>
          </a:p>
        </p:txBody>
      </p:sp>
    </p:spTree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Apresentação no Ecrã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Tema do Office</vt:lpstr>
      <vt:lpstr>1ª Competição - Canoagem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1ª Competição - Canoagem</dc:title>
  <dc:creator>Sung</dc:creator>
  <cp:lastModifiedBy>Sung</cp:lastModifiedBy>
  <cp:revision>1</cp:revision>
  <dcterms:created xsi:type="dcterms:W3CDTF">2017-01-20T13:49:18Z</dcterms:created>
  <dcterms:modified xsi:type="dcterms:W3CDTF">2017-01-20T13:51:04Z</dcterms:modified>
</cp:coreProperties>
</file>