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photoAlbum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56BB-D37A-43D6-B7E1-CAFE0AA10CBF}" type="datetimeFigureOut">
              <a:rPr lang="pt-PT" smtClean="0"/>
              <a:t>19-12-2016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3AEF-8C93-4D2A-823D-6AA9BAEB32A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56BB-D37A-43D6-B7E1-CAFE0AA10CBF}" type="datetimeFigureOut">
              <a:rPr lang="pt-PT" smtClean="0"/>
              <a:t>19-12-2016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3AEF-8C93-4D2A-823D-6AA9BAEB32A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56BB-D37A-43D6-B7E1-CAFE0AA10CBF}" type="datetimeFigureOut">
              <a:rPr lang="pt-PT" smtClean="0"/>
              <a:t>19-12-2016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3AEF-8C93-4D2A-823D-6AA9BAEB32A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56BB-D37A-43D6-B7E1-CAFE0AA10CBF}" type="datetimeFigureOut">
              <a:rPr lang="pt-PT" smtClean="0"/>
              <a:t>19-12-2016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3AEF-8C93-4D2A-823D-6AA9BAEB32A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56BB-D37A-43D6-B7E1-CAFE0AA10CBF}" type="datetimeFigureOut">
              <a:rPr lang="pt-PT" smtClean="0"/>
              <a:t>19-12-2016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3AEF-8C93-4D2A-823D-6AA9BAEB32A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56BB-D37A-43D6-B7E1-CAFE0AA10CBF}" type="datetimeFigureOut">
              <a:rPr lang="pt-PT" smtClean="0"/>
              <a:t>19-12-2016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3AEF-8C93-4D2A-823D-6AA9BAEB32A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56BB-D37A-43D6-B7E1-CAFE0AA10CBF}" type="datetimeFigureOut">
              <a:rPr lang="pt-PT" smtClean="0"/>
              <a:t>19-12-2016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3AEF-8C93-4D2A-823D-6AA9BAEB32A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56BB-D37A-43D6-B7E1-CAFE0AA10CBF}" type="datetimeFigureOut">
              <a:rPr lang="pt-PT" smtClean="0"/>
              <a:t>19-12-2016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3AEF-8C93-4D2A-823D-6AA9BAEB32A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56BB-D37A-43D6-B7E1-CAFE0AA10CBF}" type="datetimeFigureOut">
              <a:rPr lang="pt-PT" smtClean="0"/>
              <a:t>19-12-2016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3AEF-8C93-4D2A-823D-6AA9BAEB32A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56BB-D37A-43D6-B7E1-CAFE0AA10CBF}" type="datetimeFigureOut">
              <a:rPr lang="pt-PT" smtClean="0"/>
              <a:t>19-12-2016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3AEF-8C93-4D2A-823D-6AA9BAEB32A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56BB-D37A-43D6-B7E1-CAFE0AA10CBF}" type="datetimeFigureOut">
              <a:rPr lang="pt-PT" smtClean="0"/>
              <a:t>19-12-2016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3AEF-8C93-4D2A-823D-6AA9BAEB32A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A56BB-D37A-43D6-B7E1-CAFE0AA10CBF}" type="datetimeFigureOut">
              <a:rPr lang="pt-PT" smtClean="0"/>
              <a:t>19-12-2016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13AEF-8C93-4D2A-823D-6AA9BAEB32AB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2936781" y="2420888"/>
            <a:ext cx="3361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P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Badminton</a:t>
            </a:r>
            <a:endParaRPr lang="pt-P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2040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2040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2040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2040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2040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2041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2041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2041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Office PowerPoint</Application>
  <PresentationFormat>Apresentação no Ecrã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AEVAGOS</dc:creator>
  <cp:lastModifiedBy>AEVAGOS</cp:lastModifiedBy>
  <cp:revision>1</cp:revision>
  <dcterms:created xsi:type="dcterms:W3CDTF">2016-12-19T12:42:17Z</dcterms:created>
  <dcterms:modified xsi:type="dcterms:W3CDTF">2016-12-19T12:46:46Z</dcterms:modified>
</cp:coreProperties>
</file>