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B199-C32F-4667-8634-CC4E26257515}" type="datetimeFigureOut">
              <a:rPr lang="pt-PT" smtClean="0"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25B4-D1D3-454D-9874-F506DBF60870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Campeonato Distrital - Juniores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Lourosa – Dez/16</a:t>
            </a:r>
            <a:endParaRPr lang="pt-PT" dirty="0"/>
          </a:p>
        </p:txBody>
      </p:sp>
    </p:spTree>
  </p:cSld>
  <p:clrMapOvr>
    <a:masterClrMapping/>
  </p:clrMapOvr>
  <p:transition advClick="0" advTm="200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blinds dir="vert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Apresentação no Ecrã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Tema do Office</vt:lpstr>
      <vt:lpstr>Campeonato Distrital - Juniores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Campeonato Distrital - Juniores</dc:title>
  <dc:creator>AEVAGOS</dc:creator>
  <cp:lastModifiedBy>AEVAGOS</cp:lastModifiedBy>
  <cp:revision>1</cp:revision>
  <dcterms:created xsi:type="dcterms:W3CDTF">2016-12-12T12:51:51Z</dcterms:created>
  <dcterms:modified xsi:type="dcterms:W3CDTF">2016-12-12T12:56:02Z</dcterms:modified>
</cp:coreProperties>
</file>