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4" r:id="rId5"/>
    <p:sldId id="274" r:id="rId6"/>
    <p:sldId id="278" r:id="rId7"/>
    <p:sldId id="276" r:id="rId8"/>
    <p:sldId id="277" r:id="rId9"/>
    <p:sldId id="279" r:id="rId10"/>
  </p:sldIdLst>
  <p:sldSz cx="9144000" cy="6858000" type="screen4x3"/>
  <p:notesSz cx="6858000" cy="9144000"/>
  <p:photoAlbum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2000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86ACE-82AD-4F8A-BC1C-8B0360EDF91E}" type="datetimeFigureOut">
              <a:rPr lang="pt-PT" smtClean="0"/>
              <a:pPr/>
              <a:t>06-12-2016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5F030-6A30-46A6-A63E-06FFE776211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pull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1063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331640" y="404664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>
                <a:latin typeface="Arial Black" pitchFamily="34" charset="0"/>
              </a:rPr>
              <a:t>Ténis de Mesa – 1º Ciclo</a:t>
            </a:r>
            <a:endParaRPr lang="pt-PT" sz="3200" dirty="0">
              <a:latin typeface="Arial Black" pitchFamily="34" charset="0"/>
            </a:endParaRPr>
          </a:p>
        </p:txBody>
      </p:sp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1063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1063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1063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1065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1838" y="0"/>
            <a:ext cx="51403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28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ângulo 2"/>
          <p:cNvSpPr/>
          <p:nvPr/>
        </p:nvSpPr>
        <p:spPr>
          <a:xfrm>
            <a:off x="2771800" y="1484784"/>
            <a:ext cx="3518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Monitores</a:t>
            </a:r>
            <a:endParaRPr lang="pt-P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27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2027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588"/>
            <a:ext cx="9144000" cy="6853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P111063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001838" y="0"/>
            <a:ext cx="51403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 advTm="2000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</Words>
  <Application>Microsoft Office PowerPoint</Application>
  <PresentationFormat>Apresentação no Ecrã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Sung</dc:creator>
  <cp:lastModifiedBy>AEVAGOS</cp:lastModifiedBy>
  <cp:revision>7</cp:revision>
  <dcterms:created xsi:type="dcterms:W3CDTF">2016-11-23T19:05:28Z</dcterms:created>
  <dcterms:modified xsi:type="dcterms:W3CDTF">2016-12-06T11:59:11Z</dcterms:modified>
</cp:coreProperties>
</file>