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E9D3-17BE-40C2-BC59-B07696BA049F}" type="datetimeFigureOut">
              <a:rPr lang="pt-PT" smtClean="0"/>
              <a:t>06-12-2016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4B6-0D12-4450-9812-F5B48E0AF35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E9D3-17BE-40C2-BC59-B07696BA049F}" type="datetimeFigureOut">
              <a:rPr lang="pt-PT" smtClean="0"/>
              <a:t>06-12-2016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4B6-0D12-4450-9812-F5B48E0AF35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E9D3-17BE-40C2-BC59-B07696BA049F}" type="datetimeFigureOut">
              <a:rPr lang="pt-PT" smtClean="0"/>
              <a:t>06-12-2016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4B6-0D12-4450-9812-F5B48E0AF35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E9D3-17BE-40C2-BC59-B07696BA049F}" type="datetimeFigureOut">
              <a:rPr lang="pt-PT" smtClean="0"/>
              <a:t>06-12-2016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4B6-0D12-4450-9812-F5B48E0AF35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E9D3-17BE-40C2-BC59-B07696BA049F}" type="datetimeFigureOut">
              <a:rPr lang="pt-PT" smtClean="0"/>
              <a:t>06-12-2016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4B6-0D12-4450-9812-F5B48E0AF35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E9D3-17BE-40C2-BC59-B07696BA049F}" type="datetimeFigureOut">
              <a:rPr lang="pt-PT" smtClean="0"/>
              <a:t>06-12-2016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4B6-0D12-4450-9812-F5B48E0AF35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E9D3-17BE-40C2-BC59-B07696BA049F}" type="datetimeFigureOut">
              <a:rPr lang="pt-PT" smtClean="0"/>
              <a:t>06-12-2016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4B6-0D12-4450-9812-F5B48E0AF35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E9D3-17BE-40C2-BC59-B07696BA049F}" type="datetimeFigureOut">
              <a:rPr lang="pt-PT" smtClean="0"/>
              <a:t>06-12-2016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4B6-0D12-4450-9812-F5B48E0AF35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E9D3-17BE-40C2-BC59-B07696BA049F}" type="datetimeFigureOut">
              <a:rPr lang="pt-PT" smtClean="0"/>
              <a:t>06-12-2016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4B6-0D12-4450-9812-F5B48E0AF35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E9D3-17BE-40C2-BC59-B07696BA049F}" type="datetimeFigureOut">
              <a:rPr lang="pt-PT" smtClean="0"/>
              <a:t>06-12-2016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4B6-0D12-4450-9812-F5B48E0AF35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E9D3-17BE-40C2-BC59-B07696BA049F}" type="datetimeFigureOut">
              <a:rPr lang="pt-PT" smtClean="0"/>
              <a:t>06-12-2016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C4B6-0D12-4450-9812-F5B48E0AF35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CE9D3-17BE-40C2-BC59-B07696BA049F}" type="datetimeFigureOut">
              <a:rPr lang="pt-PT" smtClean="0"/>
              <a:t>06-12-2016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C4B6-0D12-4450-9812-F5B48E0AF35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772611" y="2967335"/>
            <a:ext cx="559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Praia do Labrego</a:t>
            </a:r>
            <a:endParaRPr lang="pt-P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Apresentação no Ecrã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31</vt:i4>
      </vt:variant>
    </vt:vector>
  </HeadingPairs>
  <TitlesOfParts>
    <vt:vector size="32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AEVAGOS</dc:creator>
  <cp:lastModifiedBy>AEVAGOS</cp:lastModifiedBy>
  <cp:revision>1</cp:revision>
  <dcterms:created xsi:type="dcterms:W3CDTF">2016-12-06T08:53:57Z</dcterms:created>
  <dcterms:modified xsi:type="dcterms:W3CDTF">2016-12-06T08:58:42Z</dcterms:modified>
</cp:coreProperties>
</file>