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photoAlbum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  <p:transition advClick="0" advTm="2000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CE9D3-17BE-40C2-BC59-B07696BA049F}" type="datetimeFigureOut">
              <a:rPr lang="pt-PT" smtClean="0"/>
              <a:t>06-12-2016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2C4B6-0D12-4450-9812-F5B48E0AF35C}" type="slidenum">
              <a:rPr lang="pt-PT" smtClean="0"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2000"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1772611" y="2967335"/>
            <a:ext cx="55987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Praia do Labrego</a:t>
            </a:r>
            <a:endParaRPr lang="pt-PT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6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7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7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7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7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7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7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7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7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P11202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1588"/>
            <a:ext cx="9144000" cy="6853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200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</Words>
  <Application>Microsoft Office PowerPoint</Application>
  <PresentationFormat>Apresentação no Ecrã (4:3)</PresentationFormat>
  <Paragraphs>1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31</vt:i4>
      </vt:variant>
    </vt:vector>
  </HeadingPairs>
  <TitlesOfParts>
    <vt:vector size="32" baseType="lpstr">
      <vt:lpstr>Tema do Office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  <vt:lpstr>Diapositivo 25</vt:lpstr>
      <vt:lpstr>Diapositivo 26</vt:lpstr>
      <vt:lpstr>Diapositivo 27</vt:lpstr>
      <vt:lpstr>Diapositivo 28</vt:lpstr>
      <vt:lpstr>Diapositivo 29</vt:lpstr>
      <vt:lpstr>Diapositivo 30</vt:lpstr>
      <vt:lpstr>Diapositivo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AEVAGOS</dc:creator>
  <cp:lastModifiedBy>AEVAGOS</cp:lastModifiedBy>
  <cp:revision>1</cp:revision>
  <dcterms:created xsi:type="dcterms:W3CDTF">2016-12-06T08:53:57Z</dcterms:created>
  <dcterms:modified xsi:type="dcterms:W3CDTF">2016-12-06T08:58:42Z</dcterms:modified>
</cp:coreProperties>
</file>