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83C2-6E5A-4036-8460-A23C0D2538C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5A001-6779-4365-98C8-A895E9FD2B5F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457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4932040" y="1886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0070C0"/>
                </a:solidFill>
              </a:rPr>
              <a:t>Treinos no rio</a:t>
            </a:r>
            <a:endParaRPr lang="pt-PT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7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7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7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7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7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8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8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8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8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0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457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2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2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4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4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4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5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5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5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5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6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457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6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6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7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7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8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8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8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9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9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19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6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2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20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20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20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21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21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21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21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21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6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6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6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6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20161019_1606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Apresentação no Ecrã (4:3)</PresentationFormat>
  <Paragraphs>1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4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Diapositivo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AEVAGOS</dc:creator>
  <cp:lastModifiedBy>AEVAGOS</cp:lastModifiedBy>
  <cp:revision>1</cp:revision>
  <dcterms:created xsi:type="dcterms:W3CDTF">2016-11-15T15:32:45Z</dcterms:created>
  <dcterms:modified xsi:type="dcterms:W3CDTF">2016-11-15T15:37:24Z</dcterms:modified>
</cp:coreProperties>
</file>