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2000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29A3-9DBA-4079-BA1F-40B0D2198B91}" type="datetimeFigureOut">
              <a:rPr lang="pt-PT" smtClean="0"/>
              <a:t>09-11-2016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1F81-39AA-42C8-8987-09A9125F24AB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Surf - Preparativos</a:t>
            </a:r>
            <a:endParaRPr lang="pt-PT" dirty="0"/>
          </a:p>
        </p:txBody>
      </p:sp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61021_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61021_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61021_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61021_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61021_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6363" y="0"/>
            <a:ext cx="3849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61021_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61021_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Apresentação no Ecrã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Surf - Preparativos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 - Preparativos</dc:title>
  <dc:creator>AEVAGOS</dc:creator>
  <cp:lastModifiedBy>AEVAGOS</cp:lastModifiedBy>
  <cp:revision>1</cp:revision>
  <dcterms:created xsi:type="dcterms:W3CDTF">2016-11-09T15:31:35Z</dcterms:created>
  <dcterms:modified xsi:type="dcterms:W3CDTF">2016-11-09T15:36:30Z</dcterms:modified>
</cp:coreProperties>
</file>