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photoAlbum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  <p:transition advTm="2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EB5D7-1AFC-49DD-AF9F-D75752A69939}" type="datetimeFigureOut">
              <a:rPr lang="pt-PT" smtClean="0"/>
              <a:pPr/>
              <a:t>28-10-2016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F7B4B-70CC-4099-9EB0-7712F8492ECE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PT" smtClean="0"/>
              <a:t>Álbum de fotografias</a:t>
            </a:r>
            <a:endParaRPr lang="pt-PT"/>
          </a:p>
        </p:txBody>
      </p:sp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052076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059177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41898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42929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438920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502842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523477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531593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538058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548019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3526300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5557900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05338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100346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32247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32428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3529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4028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4076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0431127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2156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36208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2236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228852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32456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436626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449409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71459067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3637800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3735231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3936797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4617593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4707034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IMG_20151229_164914758_HDR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Tm="2000">
    <p:dissolv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</Words>
  <Application>Microsoft Office PowerPoint</Application>
  <PresentationFormat>Apresentação no Ecrã (4:3)</PresentationFormat>
  <Paragraphs>1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35</vt:i4>
      </vt:variant>
    </vt:vector>
  </HeadingPairs>
  <TitlesOfParts>
    <vt:vector size="36" baseType="lpstr">
      <vt:lpstr>Tema do Office</vt:lpstr>
      <vt:lpstr>Álbum de fotografias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  <vt:lpstr>Diapositivo 30</vt:lpstr>
      <vt:lpstr>Diapositivo 31</vt:lpstr>
      <vt:lpstr>Diapositivo 32</vt:lpstr>
      <vt:lpstr>Diapositivo 33</vt:lpstr>
      <vt:lpstr>Diapositivo 34</vt:lpstr>
      <vt:lpstr>Diapositivo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Álbum de fotografias</dc:title>
  <dc:creator>AEVAGOS</dc:creator>
  <cp:lastModifiedBy>AEVAGOS</cp:lastModifiedBy>
  <cp:revision>2</cp:revision>
  <dcterms:created xsi:type="dcterms:W3CDTF">2016-10-28T10:25:16Z</dcterms:created>
  <dcterms:modified xsi:type="dcterms:W3CDTF">2016-10-28T11:20:07Z</dcterms:modified>
</cp:coreProperties>
</file>