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med" advClick="0" advTm="2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972B1-9AD7-405D-A325-4EAE7ADCFDC8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A62A-E4A0-4CCE-BF30-6AC426A32C3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6º D</a:t>
            </a:r>
            <a:endParaRPr lang="pt-PT" dirty="0"/>
          </a:p>
        </p:txBody>
      </p:sp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2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Apresentação no Ecrã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6º D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6º D</dc:title>
  <dc:creator>AEVAGOS</dc:creator>
  <cp:lastModifiedBy>AEVAGOS</cp:lastModifiedBy>
  <cp:revision>1</cp:revision>
  <dcterms:created xsi:type="dcterms:W3CDTF">2016-11-10T11:09:06Z</dcterms:created>
  <dcterms:modified xsi:type="dcterms:W3CDTF">2016-11-10T11:11:39Z</dcterms:modified>
</cp:coreProperties>
</file>