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EDE7-F8B1-457B-8D53-61F122295D62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77E8-1903-46CF-B14B-C00C95044DF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EDE7-F8B1-457B-8D53-61F122295D62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77E8-1903-46CF-B14B-C00C95044DF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EDE7-F8B1-457B-8D53-61F122295D62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77E8-1903-46CF-B14B-C00C95044DF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EDE7-F8B1-457B-8D53-61F122295D62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77E8-1903-46CF-B14B-C00C95044DF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EDE7-F8B1-457B-8D53-61F122295D62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77E8-1903-46CF-B14B-C00C95044DF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EDE7-F8B1-457B-8D53-61F122295D62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77E8-1903-46CF-B14B-C00C95044DF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EDE7-F8B1-457B-8D53-61F122295D62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77E8-1903-46CF-B14B-C00C95044DF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EDE7-F8B1-457B-8D53-61F122295D62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77E8-1903-46CF-B14B-C00C95044DF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EDE7-F8B1-457B-8D53-61F122295D62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77E8-1903-46CF-B14B-C00C95044DF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EDE7-F8B1-457B-8D53-61F122295D62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77E8-1903-46CF-B14B-C00C95044DF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EDE7-F8B1-457B-8D53-61F122295D62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77E8-1903-46CF-B14B-C00C95044DF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EDE7-F8B1-457B-8D53-61F122295D62}" type="datetimeFigureOut">
              <a:rPr lang="pt-PT" smtClean="0"/>
              <a:t>10-11-2016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77E8-1903-46CF-B14B-C00C95044DF5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6ºA; 6ºB; 6ºF</a:t>
            </a:r>
            <a:endParaRPr lang="pt-PT" dirty="0"/>
          </a:p>
        </p:txBody>
      </p:sp>
    </p:spTree>
  </p:cSld>
  <p:clrMapOvr>
    <a:masterClrMapping/>
  </p:clrMapOvr>
  <p:transition advClick="0" advTm="2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9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9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9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9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wedg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Apresentação no Ecrã (4:3)</PresentationFormat>
  <Paragraphs>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4" baseType="lpstr">
      <vt:lpstr>Tema do Office</vt:lpstr>
      <vt:lpstr>6ºA; 6ºB; 6ºF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6ºA; 6ºB; 6ºF</dc:title>
  <dc:creator>AEVAGOS</dc:creator>
  <cp:lastModifiedBy>AEVAGOS</cp:lastModifiedBy>
  <cp:revision>1</cp:revision>
  <dcterms:created xsi:type="dcterms:W3CDTF">2016-11-10T10:53:10Z</dcterms:created>
  <dcterms:modified xsi:type="dcterms:W3CDTF">2016-11-10T10:55:42Z</dcterms:modified>
</cp:coreProperties>
</file>