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</p:sldIdLst>
  <p:sldSz cx="9144000" cy="6858000" type="screen4x3"/>
  <p:notesSz cx="6858000" cy="9144000"/>
  <p:photoAlbum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advClick="0" advTm="2000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6ACE-82AD-4F8A-BC1C-8B0360EDF91E}" type="datetimeFigureOut">
              <a:rPr lang="pt-PT" smtClean="0"/>
              <a:pPr/>
              <a:t>12-12-2016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5F030-6A30-46A6-A63E-06FFE776211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6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107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11202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2000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Apresentação no Ecrã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Sung</dc:creator>
  <cp:lastModifiedBy>AEVAGOS</cp:lastModifiedBy>
  <cp:revision>8</cp:revision>
  <dcterms:created xsi:type="dcterms:W3CDTF">2016-11-23T19:05:28Z</dcterms:created>
  <dcterms:modified xsi:type="dcterms:W3CDTF">2016-12-12T12:28:54Z</dcterms:modified>
</cp:coreProperties>
</file>