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6ACE-82AD-4F8A-BC1C-8B0360EDF91E}" type="datetimeFigureOut">
              <a:rPr lang="pt-PT" smtClean="0"/>
              <a:pPr/>
              <a:t>02-12-2016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Apresentação no Ecrã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Sung</dc:creator>
  <cp:lastModifiedBy>AEVAGOS</cp:lastModifiedBy>
  <cp:revision>6</cp:revision>
  <dcterms:created xsi:type="dcterms:W3CDTF">2016-11-23T19:05:28Z</dcterms:created>
  <dcterms:modified xsi:type="dcterms:W3CDTF">2016-12-02T12:52:23Z</dcterms:modified>
</cp:coreProperties>
</file>