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243B-CF17-426A-837B-D1FC7B0EC582}" type="datetimeFigureOut">
              <a:rPr lang="pt-PT" smtClean="0"/>
              <a:t>12/12/2016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DA7C-8093-4E4B-B2EE-16CCCDC69E7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763688" y="2348880"/>
            <a:ext cx="5499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Natação Adaptada</a:t>
            </a:r>
            <a:endParaRPr lang="pt-P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d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Apresentação no Ecrã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Sung</dc:creator>
  <cp:lastModifiedBy>Sung</cp:lastModifiedBy>
  <cp:revision>1</cp:revision>
  <dcterms:created xsi:type="dcterms:W3CDTF">2016-12-12T21:09:34Z</dcterms:created>
  <dcterms:modified xsi:type="dcterms:W3CDTF">2016-12-12T21:12:35Z</dcterms:modified>
</cp:coreProperties>
</file>