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photoAlbum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9CFF-E05A-4948-8BAD-AFE04504E63A}" type="datetimeFigureOut">
              <a:rPr lang="pt-PT" smtClean="0"/>
              <a:t>19-12-2016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C6449-538E-4514-84FF-AA23FFB593F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9CFF-E05A-4948-8BAD-AFE04504E63A}" type="datetimeFigureOut">
              <a:rPr lang="pt-PT" smtClean="0"/>
              <a:t>19-12-2016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C6449-538E-4514-84FF-AA23FFB593F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9CFF-E05A-4948-8BAD-AFE04504E63A}" type="datetimeFigureOut">
              <a:rPr lang="pt-PT" smtClean="0"/>
              <a:t>19-12-2016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C6449-538E-4514-84FF-AA23FFB593F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9CFF-E05A-4948-8BAD-AFE04504E63A}" type="datetimeFigureOut">
              <a:rPr lang="pt-PT" smtClean="0"/>
              <a:t>19-12-2016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C6449-538E-4514-84FF-AA23FFB593F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9CFF-E05A-4948-8BAD-AFE04504E63A}" type="datetimeFigureOut">
              <a:rPr lang="pt-PT" smtClean="0"/>
              <a:t>19-12-2016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C6449-538E-4514-84FF-AA23FFB593F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9CFF-E05A-4948-8BAD-AFE04504E63A}" type="datetimeFigureOut">
              <a:rPr lang="pt-PT" smtClean="0"/>
              <a:t>19-12-2016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C6449-538E-4514-84FF-AA23FFB593F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9CFF-E05A-4948-8BAD-AFE04504E63A}" type="datetimeFigureOut">
              <a:rPr lang="pt-PT" smtClean="0"/>
              <a:t>19-12-2016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C6449-538E-4514-84FF-AA23FFB593F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9CFF-E05A-4948-8BAD-AFE04504E63A}" type="datetimeFigureOut">
              <a:rPr lang="pt-PT" smtClean="0"/>
              <a:t>19-12-2016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C6449-538E-4514-84FF-AA23FFB593F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9CFF-E05A-4948-8BAD-AFE04504E63A}" type="datetimeFigureOut">
              <a:rPr lang="pt-PT" smtClean="0"/>
              <a:t>19-12-2016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C6449-538E-4514-84FF-AA23FFB593F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9CFF-E05A-4948-8BAD-AFE04504E63A}" type="datetimeFigureOut">
              <a:rPr lang="pt-PT" smtClean="0"/>
              <a:t>19-12-2016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C6449-538E-4514-84FF-AA23FFB593F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9CFF-E05A-4948-8BAD-AFE04504E63A}" type="datetimeFigureOut">
              <a:rPr lang="pt-PT" smtClean="0"/>
              <a:t>19-12-2016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C6449-538E-4514-84FF-AA23FFB593F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29CFF-E05A-4948-8BAD-AFE04504E63A}" type="datetimeFigureOut">
              <a:rPr lang="pt-PT" smtClean="0"/>
              <a:t>19-12-2016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C6449-538E-4514-84FF-AA23FFB593F6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000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3275856" y="2492896"/>
            <a:ext cx="26228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BOCCIA</a:t>
            </a:r>
            <a:endParaRPr lang="pt-PT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0161129_1124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0425"/>
            <a:ext cx="9144000" cy="513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0161129_1124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0425"/>
            <a:ext cx="9144000" cy="513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0161129_1124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0425"/>
            <a:ext cx="9144000" cy="513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0161129_1125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0425"/>
            <a:ext cx="9144000" cy="513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0161129_1228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0425"/>
            <a:ext cx="9144000" cy="513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0161129_1228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0425"/>
            <a:ext cx="9144000" cy="513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0161129_12285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0425"/>
            <a:ext cx="9144000" cy="513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0161129_12285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0425"/>
            <a:ext cx="9144000" cy="513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0161129_12285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0425"/>
            <a:ext cx="9144000" cy="513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0161129_1229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0425"/>
            <a:ext cx="9144000" cy="513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0161129_1039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7175" y="0"/>
            <a:ext cx="8628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0161129_1229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0425"/>
            <a:ext cx="9144000" cy="513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0161129_1039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7163"/>
            <a:ext cx="9144000" cy="6542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0161129_10395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0425"/>
            <a:ext cx="9144000" cy="513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0161129_10395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0425"/>
            <a:ext cx="9144000" cy="513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0161129_1123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0425"/>
            <a:ext cx="9144000" cy="513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0161129_11235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0425"/>
            <a:ext cx="9144000" cy="513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0161129_1124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0425"/>
            <a:ext cx="9144000" cy="513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0161129_1124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0425"/>
            <a:ext cx="9144000" cy="513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</Words>
  <Application>Microsoft Office PowerPoint</Application>
  <PresentationFormat>Apresentação no Ecrã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1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AEVAGOS</dc:creator>
  <cp:lastModifiedBy>AEVAGOS</cp:lastModifiedBy>
  <cp:revision>1</cp:revision>
  <dcterms:created xsi:type="dcterms:W3CDTF">2016-12-19T13:05:12Z</dcterms:created>
  <dcterms:modified xsi:type="dcterms:W3CDTF">2016-12-19T13:14:32Z</dcterms:modified>
</cp:coreProperties>
</file>